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8" r:id="rId2"/>
    <p:sldId id="262" r:id="rId3"/>
    <p:sldId id="269" r:id="rId4"/>
    <p:sldId id="270" r:id="rId5"/>
    <p:sldId id="271" r:id="rId6"/>
    <p:sldId id="272" r:id="rId7"/>
    <p:sldId id="280" r:id="rId8"/>
    <p:sldId id="281" r:id="rId9"/>
    <p:sldId id="282" r:id="rId10"/>
    <p:sldId id="283" r:id="rId11"/>
    <p:sldId id="273" r:id="rId12"/>
    <p:sldId id="274" r:id="rId13"/>
    <p:sldId id="275" r:id="rId14"/>
    <p:sldId id="284" r:id="rId15"/>
    <p:sldId id="285" r:id="rId16"/>
    <p:sldId id="286" r:id="rId17"/>
    <p:sldId id="276" r:id="rId18"/>
    <p:sldId id="279" r:id="rId19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72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EF49-E744-4334-BA30-0BF5FCC58185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C4F8D-2F43-4908-8993-8AE94D129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9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72626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5269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517" y="2663167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 dirty="0" smtClean="0"/>
              <a:t>創世記１６　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lang="en-US" altLang="ja-JP" sz="8000" dirty="0"/>
              <a:t/>
            </a:r>
            <a:br>
              <a:rPr lang="en-US" altLang="ja-JP" sz="8000" dirty="0"/>
            </a:br>
            <a:r>
              <a:rPr lang="ja-JP" altLang="en-US" sz="8000" dirty="0" smtClean="0"/>
              <a:t>かんごくのなか</a:t>
            </a:r>
            <a:r>
              <a:rPr lang="ja-JP" altLang="en-US" sz="8000" dirty="0" smtClean="0"/>
              <a:t>でも</a:t>
            </a: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/>
              <a:t/>
            </a:r>
            <a:br>
              <a:rPr lang="en-US" altLang="ja-JP" sz="8000" dirty="0"/>
            </a:br>
            <a:r>
              <a:rPr lang="ja-JP" altLang="en-US" sz="8000" dirty="0" smtClean="0"/>
              <a:t>創世記３９</a:t>
            </a:r>
            <a:r>
              <a:rPr lang="en-US" altLang="ja-JP" sz="8000" dirty="0" smtClean="0"/>
              <a:t>:</a:t>
            </a:r>
            <a:r>
              <a:rPr lang="ja-JP" altLang="en-US" sz="8000" dirty="0" smtClean="0"/>
              <a:t>７</a:t>
            </a:r>
            <a:r>
              <a:rPr lang="en-US" altLang="ja-JP" sz="8000" dirty="0" smtClean="0"/>
              <a:t>-</a:t>
            </a:r>
            <a:r>
              <a:rPr lang="ja-JP" altLang="en-US" sz="8000" dirty="0" smtClean="0"/>
              <a:t>２３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1" y="0"/>
            <a:ext cx="557212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e.ag-j.or.jp/guide/2020/img/20200105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4340"/>
            <a:ext cx="15533584" cy="116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-1685926"/>
            <a:ext cx="10258425" cy="102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4109 0.21065 L -0.4109 0.21065 C -0.40096 0.20486 -0.39135 0.19815 -0.38109 0.19352 C -0.37532 0.19097 -0.34263 0.18542 -0.33942 0.18495 C -0.33253 0.18195 -0.32564 0.17847 -0.31859 0.17639 C -0.29663 0.16945 -0.27516 0.16435 -0.25304 0.15903 C -0.23125 0.16343 -0.20561 0.15347 -0.1875 0.17199 C -0.1859 0.17384 -0.17965 0.25764 -0.17869 0.27083 C -0.1766 0.35255 -0.17532 0.43449 -0.17276 0.51597 C -0.17244 0.52477 -0.17147 0.53357 -0.16971 0.5419 C -0.16843 0.54792 -0.1657 0.55324 -0.16378 0.55903 C -0.15577 0.55324 -0.14647 0.55046 -0.1399 0.5419 C -0.09247 0.47986 -0.02276 0.30162 -0.00593 0.26227 C 0.02708 0.18472 0.00593 0.21759 0.03574 0.15903 C 0.04327 0.14421 0.05128 0.13009 0.05962 0.11597 C 0.06234 0.11134 0.0649 0.10625 0.06843 0.10324 C 0.075 0.09745 0.08237 0.09445 0.08926 0.09028 C 0.0992 0.09445 0.11042 0.09514 0.11907 0.10324 C 0.12516 0.1088 0.1266 0.12083 0.13109 0.12894 C 0.13654 0.13935 0.14295 0.14907 0.14888 0.15903 C 0.16779 0.25093 0.19071 0.34097 0.20545 0.43426 C 0.21747 0.51065 0.21442 0.59144 0.22933 0.66667 C 0.23125 0.67662 0.23237 0.68704 0.23526 0.69676 C 0.2375 0.7044 0.24119 0.71111 0.24423 0.71829 C 0.25769 0.71181 0.25273 0.71782 0.25898 0.69236 C 0.27981 0.60949 0.275 0.63125 0.2859 0.57639 C 0.28974 0.52616 0.29423 0.47593 0.29776 0.4257 C 0.30321 0.34792 0.3109 0.26088 0.29183 0.18495 C 0.28125 0.14306 0.26042 0.10787 0.24119 0.07315 C 0.23125 0.05509 0.18558 0.04144 0.17869 0.03866 L -0.13702 0.07315 C -0.14054 0.07361 -0.14279 0.07917 -0.14583 0.08171 C -0.16763 0.09931 -0.19006 0.11482 -0.21138 0.13333 C -0.22436 0.14445 -0.24439 0.17037 -0.25609 0.18495 C -0.25801 0.19213 -0.25977 0.19931 -0.26202 0.20648 C -0.26378 0.21227 -0.26811 0.21713 -0.26795 0.22361 C -0.26715 0.24838 -0.26346 0.27292 -0.25897 0.29676 C -0.25737 0.30556 -0.23622 0.3456 -0.23526 0.34838 C -0.22644 0.3706 -0.21875 0.39375 -0.21138 0.41713 C -0.20881 0.42546 -0.20769 0.43449 -0.20545 0.44306 C -0.20385 0.44884 -0.20144 0.4544 -0.19952 0.46019 C -0.20545 0.49607 -0.20593 0.53472 -0.21731 0.56759 C -0.22195 0.58079 -0.23445 0.58472 -0.24407 0.58912 C -0.27244 0.60208 -0.30176 0.60926 -0.33045 0.61921 C -0.39295 0.60926 -0.45689 0.61042 -0.51811 0.58912 C -0.54487 0.57986 -0.56602 0.55 -0.58942 0.52894 C -0.59311 0.5257 -0.61619 0.50232 -0.62211 0.49028 C -0.63253 0.46921 -0.64199 0.44722 -0.65192 0.4257 C -0.66731 0.31435 -0.6641 0.34815 -0.63397 0.11597 C -0.63125 0.09445 -0.61891 0.07801 -0.61026 0.06019 C -0.60288 0.04514 -0.59647 0.02824 -0.58638 0.01713 C -0.56731 -0.00393 -0.54599 -0.0206 -0.52404 -0.03449 C -0.48926 -0.05648 -0.41683 -0.09028 -0.41683 -0.09028 C -0.32356 -0.0875 -0.23013 -0.08843 -0.13702 -0.08171 C -0.12852 -0.08125 -0.12099 -0.07361 -0.11314 -0.06898 C -0.09311 -0.05648 -0.07227 -0.0463 -0.05352 -0.03009 C 0.02805 0.03982 0.10849 0.11296 0.18766 0.18912 C 0.19808 0.19931 0.20513 0.21528 0.21442 0.22778 C 0.22212 0.23843 0.23029 0.24792 0.23814 0.2581 C 0.24215 0.27083 0.24599 0.28403 0.25016 0.29676 C 0.25385 0.30833 0.2617 0.31829 0.26202 0.33102 C 0.28061 0.94097 0.22756 0.70625 0.27099 0.89468 C 0.30096 0.86852 0.31298 0.86528 0.33045 0.81273 C 0.3367 0.79445 0.33686 0.77292 0.33942 0.75255 C 0.3508 0.66088 0.36122 0.56921 0.37228 0.47732 C 0.36026 0.42153 0.35144 0.36389 0.33654 0.30972 C 0.33237 0.29445 0.32228 0.28426 0.31555 0.27083 C 0.28317 0.20579 0.31058 0.2456 0.25609 0.16343 C 0.24872 0.15232 0.23974 0.14398 0.23221 0.13333 C 0.22484 0.12245 0.22148 0.1037 0.21138 0.09884 C 0.13349 0.06134 0.05256 0.03866 -0.02676 0.00857 C -0.05256 0.01852 -0.07965 0.02361 -0.10417 0.03866 C -0.11795 0.04699 -0.12981 0.06157 -0.1399 0.07732 C -0.14599 0.08657 -0.1492 0.09954 -0.15192 0.11181 C -0.17099 0.19861 -0.1875 0.28657 -0.20545 0.37407 C -0.2024 0.43866 -0.19503 0.50301 -0.19647 0.56759 C -0.19695 0.58773 -0.19808 0.6287 -0.21138 0.62361 C -0.25753 0.60625 -0.29279 0.55185 -0.33349 0.51597 C -0.3375 0.5088 -0.34215 0.50232 -0.34535 0.49445 C -0.35128 0.48032 -0.35208 0.46713 -0.35433 0.45162 C -0.35128 0.42708 -0.35849 0.39421 -0.34535 0.37847 C -0.20096 0.20417 -0.19279 0.23009 -0.08333 0.15486 C -0.05737 0.13681 -0.03397 0.10903 -0.00593 0.09884 C 0.05433 0.07708 0.11715 0.07315 0.17869 0.06019 C 0.19551 0.06296 0.21474 0.05625 0.22933 0.06875 C 0.24856 0.08519 0.28574 0.14977 0.30673 0.18495 C 0.31074 0.22639 0.31747 0.26759 0.31859 0.30972 C 0.32003 0.36389 0.31843 0.53704 0.30962 0.61921 C 0.30849 0.63056 0.30962 0.5963 0.30962 0.58495 L -7.69231E-7 -2.22222E-6 " pathEditMode="relative" ptsTypes="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L 0 0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4.44444E-6 L -4.61538E-6 4.44444E-6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1.48148E-6 L 1.02564E-6 1.48148E-6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ce.ag-j.or.jp/guide/2020/img/2020011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017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ce.ag-j.or.jp/guide/2020/img/2020011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8866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ce.ag-j.or.jp/guide/2020/img/2020011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5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280719" y="3421625"/>
            <a:ext cx="1344561" cy="1653951"/>
            <a:chOff x="3728884" y="2844253"/>
            <a:chExt cx="2288458" cy="2701139"/>
          </a:xfrm>
        </p:grpSpPr>
        <p:sp>
          <p:nvSpPr>
            <p:cNvPr id="6" name="正方形/長方形 5"/>
            <p:cNvSpPr/>
            <p:nvPr/>
          </p:nvSpPr>
          <p:spPr>
            <a:xfrm>
              <a:off x="3728884" y="3301790"/>
              <a:ext cx="2288458" cy="4173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559710" y="2844253"/>
              <a:ext cx="572729" cy="27011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7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11914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b="1" dirty="0" smtClean="0"/>
              <a:t>なぜ</a:t>
            </a:r>
            <a:r>
              <a:rPr kumimoji="1" lang="ja-JP" altLang="en-US" b="1" dirty="0" err="1" smtClean="0"/>
              <a:t>しょ</a:t>
            </a:r>
            <a:r>
              <a:rPr kumimoji="1" lang="ja-JP" altLang="en-US" b="1" dirty="0" smtClean="0"/>
              <a:t>うりできたの？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ヨセフはやく</a:t>
            </a:r>
            <a:r>
              <a:rPr kumimoji="1" lang="ja-JP" altLang="en-US" b="1" dirty="0" err="1" smtClean="0"/>
              <a:t>そくを</a:t>
            </a:r>
            <a:r>
              <a:rPr kumimoji="1" lang="ja-JP" altLang="en-US" b="1" dirty="0" smtClean="0"/>
              <a:t>しんじていたから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6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77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18939"/>
            <a:ext cx="8852081" cy="6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155"/>
            <a:ext cx="10896166" cy="81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" y="945805"/>
            <a:ext cx="7852573" cy="60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ce.ag-j.or.jp/guide/2020/img/2020011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2018072" y="3480619"/>
            <a:ext cx="931606" cy="1268360"/>
            <a:chOff x="3728884" y="2844253"/>
            <a:chExt cx="2288458" cy="2701139"/>
          </a:xfrm>
        </p:grpSpPr>
        <p:sp>
          <p:nvSpPr>
            <p:cNvPr id="5" name="正方形/長方形 4"/>
            <p:cNvSpPr/>
            <p:nvPr/>
          </p:nvSpPr>
          <p:spPr>
            <a:xfrm>
              <a:off x="3728884" y="3301790"/>
              <a:ext cx="2288458" cy="4173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559710" y="2844253"/>
              <a:ext cx="572729" cy="27011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855542" y="3480619"/>
            <a:ext cx="1344561" cy="1653951"/>
            <a:chOff x="3728884" y="2844253"/>
            <a:chExt cx="2288458" cy="2701139"/>
          </a:xfrm>
        </p:grpSpPr>
        <p:sp>
          <p:nvSpPr>
            <p:cNvPr id="8" name="正方形/長方形 7"/>
            <p:cNvSpPr/>
            <p:nvPr/>
          </p:nvSpPr>
          <p:spPr>
            <a:xfrm>
              <a:off x="3728884" y="3301790"/>
              <a:ext cx="2288458" cy="4173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559710" y="2844253"/>
              <a:ext cx="572729" cy="27011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5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1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02" y="0"/>
            <a:ext cx="5242898" cy="39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.ag-j.or.jp/guide/2020/img/202001191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6854"/>
            <a:ext cx="5494861" cy="41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453936" y="4933422"/>
            <a:ext cx="24929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9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ce.ag-j.or.jp/guide/2020/img/20200112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ce.ag-j.or.jp/guide/2020/img/2020011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5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http://ce.ag-j.or.jp/guide/2020/img/20200112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7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ce.ag-j.or.jp/guide/2020/img/2020011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5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4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ce.ag-j.or.jp/guide/2020/img/2020011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70" y="884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20/img/2020010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218" y="-1663335"/>
            <a:ext cx="18932181" cy="10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28884" y="3301790"/>
            <a:ext cx="2288458" cy="417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59710" y="2844253"/>
            <a:ext cx="572729" cy="27011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8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38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18939"/>
            <a:ext cx="8852081" cy="6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155"/>
            <a:ext cx="10896166" cy="81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" y="945805"/>
            <a:ext cx="7852573" cy="60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31</Words>
  <Application>Microsoft Office PowerPoint</Application>
  <PresentationFormat>A4 210 x 297 mm</PresentationFormat>
  <Paragraphs>7</Paragraphs>
  <Slides>18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創世記１６　  かんごくのなかでも  創世記３９:７-２３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なぜしょうりできたの？ ヨセフはやくそくをしんじていたから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14</cp:revision>
  <dcterms:created xsi:type="dcterms:W3CDTF">2020-02-20T04:06:50Z</dcterms:created>
  <dcterms:modified xsi:type="dcterms:W3CDTF">2020-02-20T22:29:27Z</dcterms:modified>
</cp:coreProperties>
</file>